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7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20T11:57:26.468" idx="2">
    <p:pos x="4095" y="910"/>
    <p:text>odakle je preuzet tekst i fotografije? ne možemo objaviti u udžbeniku ništa za što nemamo prava i za sve trebamo navesti izvore.
još jedno pitanje: po kojem si ključu birala otoke' zašto je ovdje npr. Dugi otok, a nije Lošinj, Vis, Šolta...
Gdje zapravo ide ova prezentacija? u udžbenik? na cd? kakve su kvalitetet fotografije? za tisak treba 300 dpi. trebaju nam tipičnije fotke - krčki most, rapski zvonici, nešto di se bolje vidi Hvar, kod Brača ne može bez Zlatnoga rata... za Korčulu isto postoje bolje fotke, Mljetske šume... svašta
treba ovo doraditi...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20T11:46:16.078" idx="1">
    <p:pos x="2154" y="3197"/>
    <p:text>NAĐI FOTKU RAPSKIH ZVONIKA!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E25F-3451-46AD-A7DD-B8A984E296E8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1478D-221E-41F3-A9C5-5567C24E87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0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B076-6206-46ED-A00F-A5915A9F0A77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EF61-9E91-4437-B08B-F43921D38A3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2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01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33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9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0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EF61-9E91-4437-B08B-F43921D38A39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0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2172A5-4037-4A26-A8B2-B25020602404}" type="datetimeFigureOut">
              <a:rPr lang="hr-HR" smtClean="0"/>
              <a:pPr/>
              <a:t>15.12.2013.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C7CA6-1782-4F44-A824-40498FBE33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Jadranski otoci</a:t>
            </a:r>
            <a:endParaRPr lang="hr-HR" dirty="0"/>
          </a:p>
        </p:txBody>
      </p:sp>
      <p:pic>
        <p:nvPicPr>
          <p:cNvPr id="4" name="Picture 3" descr="oto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852936"/>
            <a:ext cx="3384376" cy="3409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Rab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Jedan </a:t>
            </a:r>
            <a:r>
              <a:rPr lang="hr-HR" dirty="0"/>
              <a:t>od najpoznatijih Rabljana je </a:t>
            </a:r>
            <a:r>
              <a:rPr lang="hr-HR" dirty="0" smtClean="0"/>
              <a:t>sveti Martin, </a:t>
            </a:r>
            <a:r>
              <a:rPr lang="hr-HR" dirty="0"/>
              <a:t>osnivač državice </a:t>
            </a:r>
            <a:r>
              <a:rPr lang="hr-HR" dirty="0" smtClean="0"/>
              <a:t>San Marino.</a:t>
            </a:r>
          </a:p>
          <a:p>
            <a:r>
              <a:rPr lang="hr-HR" dirty="0" smtClean="0"/>
              <a:t>Otok Rab ima oko 9 </a:t>
            </a:r>
            <a:r>
              <a:rPr lang="hr-HR" dirty="0" err="1" smtClean="0"/>
              <a:t>480</a:t>
            </a:r>
            <a:r>
              <a:rPr lang="hr-HR" dirty="0" smtClean="0"/>
              <a:t> stanovnika.</a:t>
            </a:r>
          </a:p>
          <a:p>
            <a:r>
              <a:rPr lang="hr-HR" dirty="0" smtClean="0"/>
              <a:t>Na otoku je razvijen turizam.</a:t>
            </a:r>
          </a:p>
          <a:p>
            <a:r>
              <a:rPr lang="hr-HR" dirty="0" smtClean="0"/>
              <a:t>Grad Rab poznat je zbog svojih četiriju zvonika.</a:t>
            </a:r>
          </a:p>
        </p:txBody>
      </p:sp>
      <p:pic>
        <p:nvPicPr>
          <p:cNvPr id="6" name="Slika 4" descr="Rab_Küste_Norden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85359">
            <a:off x="5182443" y="1488824"/>
            <a:ext cx="316655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5" descr="Ra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05064"/>
            <a:ext cx="2699792" cy="179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Cres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 sjevernom dijelu Kvarnerskoga zaljeva nalazi se Cres, najveći </a:t>
            </a:r>
            <a:r>
              <a:rPr lang="hr-HR" dirty="0"/>
              <a:t>jadranski </a:t>
            </a:r>
            <a:r>
              <a:rPr lang="hr-HR" dirty="0" smtClean="0"/>
              <a:t>otok. </a:t>
            </a:r>
          </a:p>
          <a:p>
            <a:r>
              <a:rPr lang="hr-HR" dirty="0" smtClean="0"/>
              <a:t>U mjestu </a:t>
            </a:r>
            <a:r>
              <a:rPr lang="hr-HR" dirty="0" err="1" smtClean="0"/>
              <a:t>Osor</a:t>
            </a:r>
            <a:r>
              <a:rPr lang="hr-HR" dirty="0" smtClean="0"/>
              <a:t> pokretni most povezuje Cres s otokom </a:t>
            </a:r>
            <a:r>
              <a:rPr lang="hr-HR" dirty="0"/>
              <a:t>Lošinjem. </a:t>
            </a:r>
            <a:endParaRPr lang="hr-HR" dirty="0" smtClean="0"/>
          </a:p>
          <a:p>
            <a:r>
              <a:rPr lang="hr-HR" dirty="0" smtClean="0"/>
              <a:t>Creska obala obiluje brojnim </a:t>
            </a:r>
            <a:r>
              <a:rPr lang="hr-HR" dirty="0"/>
              <a:t>uvalama i </a:t>
            </a:r>
            <a:r>
              <a:rPr lang="hr-HR" dirty="0" smtClean="0"/>
              <a:t>šljunčanim </a:t>
            </a:r>
            <a:r>
              <a:rPr lang="hr-HR" dirty="0"/>
              <a:t>plažama na svom zapadnom i južnom </a:t>
            </a:r>
            <a:r>
              <a:rPr lang="hr-HR" dirty="0" smtClean="0"/>
              <a:t>dijelu. Na sjevernom </a:t>
            </a:r>
            <a:r>
              <a:rPr lang="hr-HR" dirty="0"/>
              <a:t>i </a:t>
            </a:r>
            <a:r>
              <a:rPr lang="hr-HR" dirty="0" smtClean="0"/>
              <a:t>istočnom dijelu otoka prevladavaju strme stijene. </a:t>
            </a:r>
            <a:endParaRPr lang="hr-HR" dirty="0"/>
          </a:p>
          <a:p>
            <a:endParaRPr lang="hr-HR" dirty="0"/>
          </a:p>
        </p:txBody>
      </p:sp>
      <p:pic>
        <p:nvPicPr>
          <p:cNvPr id="6" name="Content Placeholder 5" descr="cr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8565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Krk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Krk su još u antici nazivali </a:t>
            </a:r>
            <a:r>
              <a:rPr lang="hr-HR" b="1" dirty="0" smtClean="0"/>
              <a:t>zlatnim otokom</a:t>
            </a:r>
          </a:p>
          <a:p>
            <a:r>
              <a:rPr lang="hr-HR" dirty="0" smtClean="0"/>
              <a:t>Štošta je na ovome otoku povezano s brojem sedam: u sedmom su ga stoljeću naselili Hrvati, sedam se puta uspješno obranio od gusara, sedmi po redu Frankopan bio je posljednji krčki knez. Danas otok ima sedam većih naselja.</a:t>
            </a:r>
          </a:p>
          <a:p>
            <a:r>
              <a:rPr lang="hr-HR" dirty="0" smtClean="0"/>
              <a:t>Na otočiću Košljunu posljednje je počivalište Katarine Frankopan, jedne od najpoznatijih pripadnica ove hrvatske kneževske obitelji.</a:t>
            </a:r>
          </a:p>
          <a:p>
            <a:r>
              <a:rPr lang="hr-HR" dirty="0" smtClean="0"/>
              <a:t>Na otoku Krku nastala je oko </a:t>
            </a:r>
            <a:r>
              <a:rPr lang="hr-HR" dirty="0" err="1" smtClean="0"/>
              <a:t>1100</a:t>
            </a:r>
            <a:r>
              <a:rPr lang="hr-HR" dirty="0" smtClean="0"/>
              <a:t>. g. Baščanska ploča.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pic>
        <p:nvPicPr>
          <p:cNvPr id="6" name="Content Placeholder 5" descr="k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548680"/>
            <a:ext cx="2267484" cy="2648421"/>
          </a:xfrm>
        </p:spPr>
      </p:pic>
      <p:pic>
        <p:nvPicPr>
          <p:cNvPr id="7" name="Picture 6" descr="kr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87713">
            <a:off x="5074878" y="2720492"/>
            <a:ext cx="2875894" cy="191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rk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0303">
            <a:off x="5663291" y="4177077"/>
            <a:ext cx="2485439" cy="234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rk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96521">
            <a:off x="4144426" y="4257866"/>
            <a:ext cx="1963205" cy="21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Brač</a:t>
            </a:r>
            <a:endParaRPr lang="hr-HR" dirty="0"/>
          </a:p>
        </p:txBody>
      </p:sp>
      <p:pic>
        <p:nvPicPr>
          <p:cNvPr id="9" name="Content Placeholder 8" descr="brac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52160">
            <a:off x="7006070" y="2043899"/>
            <a:ext cx="1200507" cy="1599823"/>
          </a:xfrm>
        </p:spPr>
      </p:pic>
      <p:pic>
        <p:nvPicPr>
          <p:cNvPr id="7" name="Content Placeholder 6" descr="brac_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534233">
            <a:off x="5740138" y="589918"/>
            <a:ext cx="2217571" cy="1578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ra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204864"/>
            <a:ext cx="2604043" cy="172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rac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429000"/>
            <a:ext cx="2304256" cy="153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rac_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86794">
            <a:off x="5107552" y="3705992"/>
            <a:ext cx="1976019" cy="296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zervirano mjesto sadržaja 2"/>
          <p:cNvSpPr txBox="1">
            <a:spLocks/>
          </p:cNvSpPr>
          <p:nvPr/>
        </p:nvSpPr>
        <p:spPr>
          <a:xfrm>
            <a:off x="457200" y="1600200"/>
            <a:ext cx="4042792" cy="48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Površina: 395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Brač ima oko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13000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stanovnika.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2800" dirty="0" smtClean="0"/>
              <a:t>Na Braču se rodio Vladimir Nazor.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Otok je naseljen od vremena paleolitika.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Brač je bogat kulturom baštinom, a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njegovu povijesti obilježili </a:t>
            </a:r>
            <a:r>
              <a:rPr lang="hr-HR" sz="2800" dirty="0" smtClean="0"/>
              <a:t>su mnogi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narodi (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Delmati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Rimljani, Slaveni, Avari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itd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.).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Hvar</a:t>
            </a:r>
            <a:r>
              <a:rPr lang="hr-HR" dirty="0"/>
              <a:t> </a:t>
            </a:r>
            <a:r>
              <a:rPr lang="hr-HR" dirty="0" smtClean="0"/>
              <a:t>je najduži </a:t>
            </a:r>
            <a:r>
              <a:rPr lang="hr-HR" dirty="0"/>
              <a:t>je i najsunčaniji hrvatski otok te jedan od najljepših otoka na svijetu.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pic>
        <p:nvPicPr>
          <p:cNvPr id="5" name="Content Placeholder 4" descr="hv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267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var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0401">
            <a:off x="1546260" y="3815308"/>
            <a:ext cx="2594662" cy="1945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var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9295">
            <a:off x="5300582" y="76138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Pag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Pag je najrazvedeniji otok na Jadranu. </a:t>
            </a:r>
          </a:p>
          <a:p>
            <a:r>
              <a:rPr lang="hr-HR" dirty="0" smtClean="0"/>
              <a:t>Otok je poznat po siru, soli i čipki.</a:t>
            </a:r>
          </a:p>
          <a:p>
            <a:r>
              <a:rPr lang="hr-HR" dirty="0" smtClean="0"/>
              <a:t>Paškim mostom povezan je s kopnom.</a:t>
            </a:r>
          </a:p>
          <a:p>
            <a:r>
              <a:rPr lang="hr-HR" dirty="0" smtClean="0"/>
              <a:t>Jedan je od prvih otoka koji su naselili Hrvati.</a:t>
            </a:r>
          </a:p>
        </p:txBody>
      </p:sp>
      <p:pic>
        <p:nvPicPr>
          <p:cNvPr id="6" name="Rezervirano mjesto sadržaja 5" descr="Velebi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71204">
            <a:off x="5519631" y="1252233"/>
            <a:ext cx="2360239" cy="176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4" descr="SG203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1943">
            <a:off x="4850803" y="2662350"/>
            <a:ext cx="2837868" cy="18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260648"/>
            <a:ext cx="1476003" cy="1664640"/>
          </a:xfrm>
          <a:prstGeom prst="rect">
            <a:avLst/>
          </a:prstGeom>
        </p:spPr>
      </p:pic>
      <p:pic>
        <p:nvPicPr>
          <p:cNvPr id="9" name="Picture 8" descr="pag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9414">
            <a:off x="5868144" y="4437112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Korčula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 Korčuli je razvijeno poljodjelstvo,</a:t>
            </a:r>
            <a:r>
              <a:rPr lang="hr-HR" dirty="0"/>
              <a:t> </a:t>
            </a:r>
            <a:r>
              <a:rPr lang="hr-HR" dirty="0" smtClean="0"/>
              <a:t>ribolov, </a:t>
            </a:r>
            <a:r>
              <a:rPr lang="hr-HR" dirty="0"/>
              <a:t>brodogradnja i </a:t>
            </a:r>
            <a:r>
              <a:rPr lang="hr-HR" dirty="0" smtClean="0"/>
              <a:t>turizam.</a:t>
            </a:r>
          </a:p>
          <a:p>
            <a:r>
              <a:rPr lang="hr-HR" dirty="0" smtClean="0"/>
              <a:t>Na otoku živi oko 16 </a:t>
            </a:r>
            <a:r>
              <a:rPr lang="hr-HR" dirty="0" err="1" smtClean="0"/>
              <a:t>000</a:t>
            </a:r>
            <a:r>
              <a:rPr lang="hr-HR" dirty="0" smtClean="0"/>
              <a:t> stanovnika.</a:t>
            </a:r>
          </a:p>
          <a:p>
            <a:r>
              <a:rPr lang="hr-HR" dirty="0" smtClean="0"/>
              <a:t>Najveći su gradovi Korčula i Blato.</a:t>
            </a:r>
          </a:p>
          <a:p>
            <a:r>
              <a:rPr lang="hr-HR" dirty="0" smtClean="0"/>
              <a:t>Postoji mogućnosti da se na Korčuli rodio Marko Polo.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Content Placeholder 6" descr="korcul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38280"/>
            <a:ext cx="4038600" cy="2948178"/>
          </a:xfrm>
        </p:spPr>
      </p:pic>
      <p:pic>
        <p:nvPicPr>
          <p:cNvPr id="6" name="Slika 4" descr="Korcula_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7145">
            <a:off x="6367151" y="1458004"/>
            <a:ext cx="2483768" cy="1862826"/>
          </a:xfrm>
          <a:prstGeom prst="rect">
            <a:avLst/>
          </a:prstGeom>
        </p:spPr>
      </p:pic>
      <p:pic>
        <p:nvPicPr>
          <p:cNvPr id="8" name="Slika 6" descr="Marco_polo_birth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149080"/>
            <a:ext cx="1674784" cy="2519068"/>
          </a:xfrm>
          <a:prstGeom prst="rect">
            <a:avLst/>
          </a:prstGeom>
        </p:spPr>
      </p:pic>
      <p:pic>
        <p:nvPicPr>
          <p:cNvPr id="9" name="Picture 8" descr="korc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0"/>
            <a:ext cx="3203848" cy="1370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Dugi otok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Dugi otok slabo je naseljen. Na otoku živi nešto manje od 3 </a:t>
            </a:r>
            <a:r>
              <a:rPr lang="hr-HR" dirty="0" err="1" smtClean="0"/>
              <a:t>000</a:t>
            </a:r>
            <a:r>
              <a:rPr lang="hr-HR" dirty="0" smtClean="0"/>
              <a:t> stanovnika.</a:t>
            </a:r>
          </a:p>
          <a:p>
            <a:r>
              <a:rPr lang="hr-HR" dirty="0"/>
              <a:t>Otok </a:t>
            </a:r>
            <a:r>
              <a:rPr lang="hr-HR" dirty="0" smtClean="0"/>
              <a:t>krase brojne prirodne ljepote, a </a:t>
            </a:r>
            <a:r>
              <a:rPr lang="hr-HR" dirty="0"/>
              <a:t>posebno se </a:t>
            </a:r>
            <a:r>
              <a:rPr lang="hr-HR" dirty="0" smtClean="0"/>
              <a:t>ističu</a:t>
            </a:r>
            <a:r>
              <a:rPr lang="hr-HR" dirty="0"/>
              <a:t> </a:t>
            </a:r>
            <a:r>
              <a:rPr lang="hr-HR" dirty="0" smtClean="0"/>
              <a:t>Park prirode </a:t>
            </a:r>
            <a:r>
              <a:rPr lang="hr-HR" dirty="0" err="1" smtClean="0"/>
              <a:t>Telaščica</a:t>
            </a:r>
            <a:r>
              <a:rPr lang="hr-HR" dirty="0"/>
              <a:t> na južnom djelu otoka, </a:t>
            </a:r>
            <a:r>
              <a:rPr lang="hr-HR" dirty="0" smtClean="0"/>
              <a:t>zatim </a:t>
            </a:r>
            <a:r>
              <a:rPr lang="hr-HR" dirty="0" err="1" smtClean="0"/>
              <a:t>Velo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/>
              <a:t>Malo</a:t>
            </a:r>
            <a:r>
              <a:rPr lang="hr-HR" dirty="0"/>
              <a:t> </a:t>
            </a:r>
            <a:r>
              <a:rPr lang="hr-HR" dirty="0" smtClean="0"/>
              <a:t>jezero</a:t>
            </a:r>
            <a:r>
              <a:rPr lang="hr-HR" dirty="0"/>
              <a:t> kod </a:t>
            </a:r>
            <a:r>
              <a:rPr lang="hr-HR" dirty="0" err="1" smtClean="0"/>
              <a:t>Žmana</a:t>
            </a:r>
            <a:r>
              <a:rPr lang="hr-HR" dirty="0" smtClean="0"/>
              <a:t> te uvala </a:t>
            </a:r>
            <a:r>
              <a:rPr lang="hr-HR" dirty="0" err="1"/>
              <a:t>Solinšćica</a:t>
            </a:r>
            <a:r>
              <a:rPr lang="hr-HR" dirty="0"/>
              <a:t> i uvala </a:t>
            </a:r>
            <a:r>
              <a:rPr lang="hr-HR" dirty="0" err="1" smtClean="0"/>
              <a:t>Saharun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Content Placeholder 5" descr="Dugi_Ot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403860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5" descr="Isola_Lun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50215">
            <a:off x="5187732" y="3348238"/>
            <a:ext cx="2683323" cy="178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4" descr="Sal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941168"/>
            <a:ext cx="2615556" cy="17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Mljet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Mljet je rijetko naseljen. Na otoku živi jedva nešto više od </a:t>
            </a:r>
            <a:r>
              <a:rPr lang="hr-HR" dirty="0" err="1" smtClean="0"/>
              <a:t>1000</a:t>
            </a:r>
            <a:r>
              <a:rPr lang="hr-HR" dirty="0" smtClean="0"/>
              <a:t> stanovnika. </a:t>
            </a:r>
          </a:p>
          <a:p>
            <a:r>
              <a:rPr lang="hr-HR" dirty="0" smtClean="0"/>
              <a:t>Više od </a:t>
            </a:r>
            <a:r>
              <a:rPr lang="hr-HR" dirty="0"/>
              <a:t>70% površine </a:t>
            </a:r>
            <a:r>
              <a:rPr lang="hr-HR" dirty="0" smtClean="0"/>
              <a:t>otoka prekriveno</a:t>
            </a:r>
            <a:r>
              <a:rPr lang="hr-HR" dirty="0"/>
              <a:t> </a:t>
            </a:r>
            <a:r>
              <a:rPr lang="hr-HR" dirty="0" smtClean="0"/>
              <a:t>je šumom.</a:t>
            </a:r>
          </a:p>
          <a:p>
            <a:r>
              <a:rPr lang="hr-HR" dirty="0" smtClean="0"/>
              <a:t>Sjeverozapadni dio Mljeta proglašen je nacionalnim parkom.</a:t>
            </a:r>
            <a:br>
              <a:rPr lang="hr-HR" dirty="0" smtClean="0"/>
            </a:br>
            <a:endParaRPr lang="hr-HR" dirty="0" smtClean="0"/>
          </a:p>
        </p:txBody>
      </p:sp>
      <p:pic>
        <p:nvPicPr>
          <p:cNvPr id="6" name="Slika 3" descr="Gol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2651760" cy="199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4" descr="Zalaz_So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755">
            <a:off x="5076056" y="3212976"/>
            <a:ext cx="2592288" cy="1866652"/>
          </a:xfrm>
          <a:prstGeom prst="rect">
            <a:avLst/>
          </a:prstGeom>
        </p:spPr>
      </p:pic>
      <p:pic>
        <p:nvPicPr>
          <p:cNvPr id="8" name="Slika 5" descr="Vvre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09120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2165</TotalTime>
  <Words>309</Words>
  <Application>Microsoft Office PowerPoint</Application>
  <PresentationFormat>Prikaz na zaslonu (4:3)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Civic</vt:lpstr>
      <vt:lpstr>Jadranski otoci</vt:lpstr>
      <vt:lpstr>Cres</vt:lpstr>
      <vt:lpstr>Krk</vt:lpstr>
      <vt:lpstr>Brač</vt:lpstr>
      <vt:lpstr>Hvar</vt:lpstr>
      <vt:lpstr>Pag</vt:lpstr>
      <vt:lpstr>Korčula</vt:lpstr>
      <vt:lpstr>Dugi otok</vt:lpstr>
      <vt:lpstr>Mljet</vt:lpstr>
      <vt:lpstr>Rab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Jadranski otoci</dc:title>
  <dc:creator>Korisnik</dc:creator>
  <cp:lastModifiedBy>Korisnik</cp:lastModifiedBy>
  <cp:revision>70</cp:revision>
  <dcterms:created xsi:type="dcterms:W3CDTF">2012-01-18T07:11:56Z</dcterms:created>
  <dcterms:modified xsi:type="dcterms:W3CDTF">2013-12-15T09:27:28Z</dcterms:modified>
</cp:coreProperties>
</file>